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70" r:id="rId2"/>
    <p:sldId id="267" r:id="rId3"/>
    <p:sldId id="271" r:id="rId4"/>
    <p:sldId id="27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204-5183-4EF2-9911-64129BBAA611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B22DD-EF84-4971-81A5-C73E080F80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186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BCBEC-C110-4F67-9AC7-2AEB14F4111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055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8F7AC-036A-AC27-281F-11C131F2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58" y="450980"/>
            <a:ext cx="8596668" cy="1320800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成果を得る原理原則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9A70842-5555-5171-F4A6-1733ECCDF1AD}"/>
              </a:ext>
            </a:extLst>
          </p:cNvPr>
          <p:cNvSpPr txBox="1"/>
          <p:nvPr/>
        </p:nvSpPr>
        <p:spPr>
          <a:xfrm>
            <a:off x="1290734" y="1441226"/>
            <a:ext cx="989045" cy="523220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成果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0DA4C70-914F-B0DC-A36D-F8D42BB06F44}"/>
              </a:ext>
            </a:extLst>
          </p:cNvPr>
          <p:cNvGrpSpPr/>
          <p:nvPr/>
        </p:nvGrpSpPr>
        <p:grpSpPr>
          <a:xfrm>
            <a:off x="2315547" y="1441226"/>
            <a:ext cx="1612640" cy="523220"/>
            <a:chOff x="2950029" y="3167390"/>
            <a:chExt cx="1612640" cy="523220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EA76D01-9935-7C2B-A164-082B3FE85262}"/>
                </a:ext>
              </a:extLst>
            </p:cNvPr>
            <p:cNvSpPr txBox="1"/>
            <p:nvPr/>
          </p:nvSpPr>
          <p:spPr>
            <a:xfrm>
              <a:off x="3573624" y="3167390"/>
              <a:ext cx="989045" cy="52322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dirty="0"/>
                <a:t>行動</a:t>
              </a:r>
            </a:p>
          </p:txBody>
        </p:sp>
        <p:sp>
          <p:nvSpPr>
            <p:cNvPr id="7" name="矢印: 右 6">
              <a:extLst>
                <a:ext uri="{FF2B5EF4-FFF2-40B4-BE49-F238E27FC236}">
                  <a16:creationId xmlns:a16="http://schemas.microsoft.com/office/drawing/2014/main" id="{1B167852-5198-25EC-4F66-63B6B75F1F7F}"/>
                </a:ext>
              </a:extLst>
            </p:cNvPr>
            <p:cNvSpPr/>
            <p:nvPr/>
          </p:nvSpPr>
          <p:spPr>
            <a:xfrm rot="10800000">
              <a:off x="2950029" y="3298195"/>
              <a:ext cx="578497" cy="2616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8B0D7997-4626-C065-270F-F4D8FC11A876}"/>
              </a:ext>
            </a:extLst>
          </p:cNvPr>
          <p:cNvGrpSpPr/>
          <p:nvPr/>
        </p:nvGrpSpPr>
        <p:grpSpPr>
          <a:xfrm>
            <a:off x="3968619" y="1441226"/>
            <a:ext cx="1617306" cy="523220"/>
            <a:chOff x="4603101" y="3167390"/>
            <a:chExt cx="1617306" cy="52322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CC3F2589-BAAA-4B08-AC4F-68EF3E353FC2}"/>
                </a:ext>
              </a:extLst>
            </p:cNvPr>
            <p:cNvSpPr txBox="1"/>
            <p:nvPr/>
          </p:nvSpPr>
          <p:spPr>
            <a:xfrm>
              <a:off x="5231362" y="3167390"/>
              <a:ext cx="989045" cy="52322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dirty="0"/>
                <a:t>感情</a:t>
              </a:r>
            </a:p>
          </p:txBody>
        </p:sp>
        <p:sp>
          <p:nvSpPr>
            <p:cNvPr id="8" name="矢印: 右 7">
              <a:extLst>
                <a:ext uri="{FF2B5EF4-FFF2-40B4-BE49-F238E27FC236}">
                  <a16:creationId xmlns:a16="http://schemas.microsoft.com/office/drawing/2014/main" id="{B1DB96AF-0806-0CBD-927A-783D7C4651AE}"/>
                </a:ext>
              </a:extLst>
            </p:cNvPr>
            <p:cNvSpPr/>
            <p:nvPr/>
          </p:nvSpPr>
          <p:spPr>
            <a:xfrm rot="10800000">
              <a:off x="4603101" y="3298196"/>
              <a:ext cx="578497" cy="2616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9934797-EE9B-087C-C103-9ADDD4EADDB4}"/>
              </a:ext>
            </a:extLst>
          </p:cNvPr>
          <p:cNvGrpSpPr/>
          <p:nvPr/>
        </p:nvGrpSpPr>
        <p:grpSpPr>
          <a:xfrm>
            <a:off x="5685452" y="1441226"/>
            <a:ext cx="1667069" cy="523220"/>
            <a:chOff x="6319934" y="3167390"/>
            <a:chExt cx="1667069" cy="523220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CE9BB5C-5EBB-E16A-1585-8DBB3627BFD7}"/>
                </a:ext>
              </a:extLst>
            </p:cNvPr>
            <p:cNvSpPr txBox="1"/>
            <p:nvPr/>
          </p:nvSpPr>
          <p:spPr>
            <a:xfrm>
              <a:off x="6997958" y="3167390"/>
              <a:ext cx="989045" cy="523220"/>
            </a:xfrm>
            <a:prstGeom prst="rect">
              <a:avLst/>
            </a:prstGeom>
            <a:noFill/>
            <a:ln w="952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800" dirty="0"/>
                <a:t>信念</a:t>
              </a:r>
            </a:p>
          </p:txBody>
        </p:sp>
        <p:sp>
          <p:nvSpPr>
            <p:cNvPr id="9" name="矢印: 右 8">
              <a:extLst>
                <a:ext uri="{FF2B5EF4-FFF2-40B4-BE49-F238E27FC236}">
                  <a16:creationId xmlns:a16="http://schemas.microsoft.com/office/drawing/2014/main" id="{D003C73B-21C2-B182-61EB-FE14138F7708}"/>
                </a:ext>
              </a:extLst>
            </p:cNvPr>
            <p:cNvSpPr/>
            <p:nvPr/>
          </p:nvSpPr>
          <p:spPr>
            <a:xfrm rot="10800000">
              <a:off x="6319934" y="3298195"/>
              <a:ext cx="578497" cy="26161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F4E1D9B-4164-8A53-9F64-D668F3775E70}"/>
              </a:ext>
            </a:extLst>
          </p:cNvPr>
          <p:cNvSpPr txBox="1"/>
          <p:nvPr/>
        </p:nvSpPr>
        <p:spPr>
          <a:xfrm>
            <a:off x="6568751" y="2230016"/>
            <a:ext cx="70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3B53CD94-F6C7-477B-92D0-F25E3B8CC1FF}"/>
              </a:ext>
            </a:extLst>
          </p:cNvPr>
          <p:cNvGrpSpPr/>
          <p:nvPr/>
        </p:nvGrpSpPr>
        <p:grpSpPr>
          <a:xfrm>
            <a:off x="5175229" y="2034073"/>
            <a:ext cx="3591658" cy="2248413"/>
            <a:chOff x="5175229" y="2034073"/>
            <a:chExt cx="3591658" cy="2248413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5C5D8597-3238-1B65-5BA9-34FCFEE88749}"/>
                </a:ext>
              </a:extLst>
            </p:cNvPr>
            <p:cNvGrpSpPr/>
            <p:nvPr/>
          </p:nvGrpSpPr>
          <p:grpSpPr>
            <a:xfrm>
              <a:off x="5175229" y="2733782"/>
              <a:ext cx="3591658" cy="1548704"/>
              <a:chOff x="5243652" y="3331312"/>
              <a:chExt cx="3591658" cy="1548704"/>
            </a:xfrm>
          </p:grpSpPr>
          <p:sp>
            <p:nvSpPr>
              <p:cNvPr id="14" name="吹き出し: 下矢印 13">
                <a:extLst>
                  <a:ext uri="{FF2B5EF4-FFF2-40B4-BE49-F238E27FC236}">
                    <a16:creationId xmlns:a16="http://schemas.microsoft.com/office/drawing/2014/main" id="{152E2E4A-726B-351F-6915-66BB2705F6D4}"/>
                  </a:ext>
                </a:extLst>
              </p:cNvPr>
              <p:cNvSpPr/>
              <p:nvPr/>
            </p:nvSpPr>
            <p:spPr>
              <a:xfrm>
                <a:off x="5243652" y="3331312"/>
                <a:ext cx="3399454" cy="1548704"/>
              </a:xfrm>
              <a:prstGeom prst="downArrowCallout">
                <a:avLst>
                  <a:gd name="adj1" fmla="val 18452"/>
                  <a:gd name="adj2" fmla="val 25603"/>
                  <a:gd name="adj3" fmla="val 25000"/>
                  <a:gd name="adj4" fmla="val 46589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767BF47-55CD-C4D9-7849-A0121F3F3289}"/>
                  </a:ext>
                </a:extLst>
              </p:cNvPr>
              <p:cNvSpPr txBox="1"/>
              <p:nvPr/>
            </p:nvSpPr>
            <p:spPr>
              <a:xfrm>
                <a:off x="5271643" y="3400939"/>
                <a:ext cx="3563667" cy="6463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自分が信じ込んでいるもの</a:t>
                </a:r>
                <a:endParaRPr kumimoji="1" lang="en-US" altLang="ja-JP" dirty="0"/>
              </a:p>
              <a:p>
                <a:r>
                  <a:rPr kumimoji="1" lang="ja-JP" altLang="en-US" dirty="0"/>
                  <a:t>感情を生む原因となる固定概念</a:t>
                </a:r>
              </a:p>
            </p:txBody>
          </p:sp>
        </p:grpSp>
        <p:sp>
          <p:nvSpPr>
            <p:cNvPr id="18" name="矢印: V 字型 17">
              <a:extLst>
                <a:ext uri="{FF2B5EF4-FFF2-40B4-BE49-F238E27FC236}">
                  <a16:creationId xmlns:a16="http://schemas.microsoft.com/office/drawing/2014/main" id="{A47F5F07-A176-E087-89C8-E0549B09E304}"/>
                </a:ext>
              </a:extLst>
            </p:cNvPr>
            <p:cNvSpPr/>
            <p:nvPr/>
          </p:nvSpPr>
          <p:spPr>
            <a:xfrm rot="5400000">
              <a:off x="6533130" y="2069694"/>
              <a:ext cx="646331" cy="575089"/>
            </a:xfrm>
            <a:prstGeom prst="notched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2DF8D53-EA82-2DE7-440E-EB2E31BC6A4F}"/>
              </a:ext>
            </a:extLst>
          </p:cNvPr>
          <p:cNvSpPr txBox="1"/>
          <p:nvPr/>
        </p:nvSpPr>
        <p:spPr>
          <a:xfrm>
            <a:off x="6363476" y="3580545"/>
            <a:ext cx="261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＝潜在意識</a:t>
            </a: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17C3DAD0-F543-4CFB-A2CC-8F1C110D0A11}"/>
              </a:ext>
            </a:extLst>
          </p:cNvPr>
          <p:cNvGrpSpPr/>
          <p:nvPr/>
        </p:nvGrpSpPr>
        <p:grpSpPr>
          <a:xfrm>
            <a:off x="1479148" y="2892831"/>
            <a:ext cx="3355869" cy="3840366"/>
            <a:chOff x="1479148" y="2892831"/>
            <a:chExt cx="3355869" cy="3840366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45935E6B-C800-0360-BC08-4A028F99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148" y="2892831"/>
              <a:ext cx="3311875" cy="3840366"/>
            </a:xfrm>
            <a:prstGeom prst="rect">
              <a:avLst/>
            </a:prstGeom>
          </p:spPr>
        </p:pic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2A5EE1F5-6106-2147-CA7D-A2D04565C000}"/>
                </a:ext>
              </a:extLst>
            </p:cNvPr>
            <p:cNvCxnSpPr/>
            <p:nvPr/>
          </p:nvCxnSpPr>
          <p:spPr>
            <a:xfrm>
              <a:off x="1660158" y="4067882"/>
              <a:ext cx="31748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A48BD1E-BF5F-F5CD-F654-7A0D1864C80F}"/>
              </a:ext>
            </a:extLst>
          </p:cNvPr>
          <p:cNvGrpSpPr/>
          <p:nvPr/>
        </p:nvGrpSpPr>
        <p:grpSpPr>
          <a:xfrm>
            <a:off x="2975848" y="3626083"/>
            <a:ext cx="893757" cy="1458493"/>
            <a:chOff x="2975848" y="3626083"/>
            <a:chExt cx="893757" cy="1458493"/>
          </a:xfrm>
        </p:grpSpPr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AF802B50-A684-7129-612F-5D45F0D9A744}"/>
                </a:ext>
              </a:extLst>
            </p:cNvPr>
            <p:cNvSpPr txBox="1"/>
            <p:nvPr/>
          </p:nvSpPr>
          <p:spPr>
            <a:xfrm>
              <a:off x="3177510" y="3626083"/>
              <a:ext cx="610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１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DA373BC6-8958-5F9E-D44A-C787BC6C37A1}"/>
                </a:ext>
              </a:extLst>
            </p:cNvPr>
            <p:cNvSpPr txBox="1"/>
            <p:nvPr/>
          </p:nvSpPr>
          <p:spPr>
            <a:xfrm>
              <a:off x="2975848" y="4715244"/>
              <a:ext cx="893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20000</a:t>
              </a:r>
              <a:endParaRPr kumimoji="1" lang="ja-JP" altLang="en-US" dirty="0"/>
            </a:p>
          </p:txBody>
        </p:sp>
      </p:grp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9704BD42-30A7-9F81-87AF-35B802EE7A4D}"/>
              </a:ext>
            </a:extLst>
          </p:cNvPr>
          <p:cNvCxnSpPr>
            <a:cxnSpLocks/>
          </p:cNvCxnSpPr>
          <p:nvPr/>
        </p:nvCxnSpPr>
        <p:spPr>
          <a:xfrm>
            <a:off x="3683139" y="3810749"/>
            <a:ext cx="91374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C69E0D12-2B02-390F-A4E3-F70491634ED6}"/>
              </a:ext>
            </a:extLst>
          </p:cNvPr>
          <p:cNvGrpSpPr/>
          <p:nvPr/>
        </p:nvGrpSpPr>
        <p:grpSpPr>
          <a:xfrm>
            <a:off x="593358" y="5189563"/>
            <a:ext cx="3303728" cy="1219200"/>
            <a:chOff x="593358" y="5189563"/>
            <a:chExt cx="3303728" cy="1219200"/>
          </a:xfrm>
        </p:grpSpPr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3033FF83-9FCD-48AA-5745-2C8AC558D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358" y="51895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16B79C55-7E85-4D3F-35DA-4631A74B7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758" y="53419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DCC0798A-1EC0-2174-D5D2-DD7FDB839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158" y="54943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矢印コネクタ 34">
              <a:extLst>
                <a:ext uri="{FF2B5EF4-FFF2-40B4-BE49-F238E27FC236}">
                  <a16:creationId xmlns:a16="http://schemas.microsoft.com/office/drawing/2014/main" id="{6611A6E9-5C8E-379B-B59D-AE8B4B6D2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0558" y="56467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>
              <a:extLst>
                <a:ext uri="{FF2B5EF4-FFF2-40B4-BE49-F238E27FC236}">
                  <a16:creationId xmlns:a16="http://schemas.microsoft.com/office/drawing/2014/main" id="{BE386625-70FD-0CD7-8F24-EE5A210A6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2958" y="57991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16531E05-7D89-9388-22CA-24B5F7660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5358" y="59515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FDA6B6D9-489A-A47A-3219-A0D277A4B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7758" y="61039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F11B1D27-EDF9-2D12-C967-5584E59CE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0158" y="62563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F728B914-3FA9-94DC-D175-8D12C50F6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2558" y="6408763"/>
              <a:ext cx="2084528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30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CC9E7E-C8DB-4D73-80B6-C5D35AD7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89" y="94230"/>
            <a:ext cx="6763874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</a:rPr>
              <a:t>パートナーの役割</a:t>
            </a:r>
            <a:br>
              <a:rPr lang="ja-JP" altLang="en-US" dirty="0"/>
            </a:br>
            <a:endParaRPr lang="ja-JP" altLang="en-US" dirty="0"/>
          </a:p>
        </p:txBody>
      </p:sp>
      <p:pic>
        <p:nvPicPr>
          <p:cNvPr id="6" name="コンテンツ プレースホルダー 5" descr="2 つの握りこぶしが一緒になる">
            <a:extLst>
              <a:ext uri="{FF2B5EF4-FFF2-40B4-BE49-F238E27FC236}">
                <a16:creationId xmlns:a16="http://schemas.microsoft.com/office/drawing/2014/main" id="{55D2AC52-3BB9-4E97-89BA-8129330AB4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200" r="5200"/>
          <a:stretch/>
        </p:blipFill>
        <p:spPr>
          <a:xfrm>
            <a:off x="616404" y="1480454"/>
            <a:ext cx="4853354" cy="361112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0371BCA7-2C23-E7B4-367A-0D512220A220}"/>
              </a:ext>
            </a:extLst>
          </p:cNvPr>
          <p:cNvSpPr/>
          <p:nvPr/>
        </p:nvSpPr>
        <p:spPr>
          <a:xfrm>
            <a:off x="6169715" y="1481952"/>
            <a:ext cx="4462724" cy="75960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5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正方形/長方形 6" descr="Open Book">
            <a:extLst>
              <a:ext uri="{FF2B5EF4-FFF2-40B4-BE49-F238E27FC236}">
                <a16:creationId xmlns:a16="http://schemas.microsoft.com/office/drawing/2014/main" id="{80567B01-551A-FAB9-316F-34DA6900AF2E}"/>
              </a:ext>
            </a:extLst>
          </p:cNvPr>
          <p:cNvSpPr/>
          <p:nvPr/>
        </p:nvSpPr>
        <p:spPr>
          <a:xfrm>
            <a:off x="6399495" y="1652864"/>
            <a:ext cx="417783" cy="41778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80641AE-D2D1-B74F-EAFC-BE3B16BA70FB}"/>
              </a:ext>
            </a:extLst>
          </p:cNvPr>
          <p:cNvSpPr/>
          <p:nvPr/>
        </p:nvSpPr>
        <p:spPr>
          <a:xfrm>
            <a:off x="6974455" y="1481952"/>
            <a:ext cx="3585379" cy="759605"/>
          </a:xfrm>
          <a:custGeom>
            <a:avLst/>
            <a:gdLst>
              <a:gd name="connsiteX0" fmla="*/ 0 w 3585379"/>
              <a:gd name="connsiteY0" fmla="*/ 0 h 759605"/>
              <a:gd name="connsiteX1" fmla="*/ 3585379 w 3585379"/>
              <a:gd name="connsiteY1" fmla="*/ 0 h 759605"/>
              <a:gd name="connsiteX2" fmla="*/ 3585379 w 3585379"/>
              <a:gd name="connsiteY2" fmla="*/ 759605 h 759605"/>
              <a:gd name="connsiteX3" fmla="*/ 0 w 3585379"/>
              <a:gd name="connsiteY3" fmla="*/ 759605 h 759605"/>
              <a:gd name="connsiteX4" fmla="*/ 0 w 3585379"/>
              <a:gd name="connsiteY4" fmla="*/ 0 h 7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379" h="759605">
                <a:moveTo>
                  <a:pt x="0" y="0"/>
                </a:moveTo>
                <a:lnTo>
                  <a:pt x="3585379" y="0"/>
                </a:lnTo>
                <a:lnTo>
                  <a:pt x="3585379" y="759605"/>
                </a:lnTo>
                <a:lnTo>
                  <a:pt x="0" y="7596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392" tIns="80392" rIns="80392" bIns="80392" numCol="1" spcCol="1270" rtlCol="0" anchor="ctr" anchorCtr="0">
            <a:noAutofit/>
          </a:bodyPr>
          <a:lstStyle/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1800" kern="1200" baseline="0" noProof="0" dirty="0"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ゴールを設定する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F9A1013-9EAA-5FDD-CF95-D1BB0141C71B}"/>
              </a:ext>
            </a:extLst>
          </p:cNvPr>
          <p:cNvSpPr/>
          <p:nvPr/>
        </p:nvSpPr>
        <p:spPr>
          <a:xfrm>
            <a:off x="6169715" y="2431460"/>
            <a:ext cx="4462724" cy="75960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5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正方形/長方形 10" descr="Clock">
            <a:extLst>
              <a:ext uri="{FF2B5EF4-FFF2-40B4-BE49-F238E27FC236}">
                <a16:creationId xmlns:a16="http://schemas.microsoft.com/office/drawing/2014/main" id="{AE009F08-413D-F0C2-EC09-D4A70E2C1D2B}"/>
              </a:ext>
            </a:extLst>
          </p:cNvPr>
          <p:cNvSpPr/>
          <p:nvPr/>
        </p:nvSpPr>
        <p:spPr>
          <a:xfrm>
            <a:off x="6399495" y="2602371"/>
            <a:ext cx="417783" cy="41778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50000"/>
              <a:hueOff val="122340"/>
              <a:satOff val="16152"/>
              <a:lumOff val="18908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フリーフォーム: 図形 11">
            <a:extLst>
              <a:ext uri="{FF2B5EF4-FFF2-40B4-BE49-F238E27FC236}">
                <a16:creationId xmlns:a16="http://schemas.microsoft.com/office/drawing/2014/main" id="{BD742FBB-6D05-A6B8-4A1F-6F188F85167A}"/>
              </a:ext>
            </a:extLst>
          </p:cNvPr>
          <p:cNvSpPr/>
          <p:nvPr/>
        </p:nvSpPr>
        <p:spPr>
          <a:xfrm>
            <a:off x="6974455" y="2431460"/>
            <a:ext cx="3585379" cy="759605"/>
          </a:xfrm>
          <a:custGeom>
            <a:avLst/>
            <a:gdLst>
              <a:gd name="connsiteX0" fmla="*/ 0 w 3585379"/>
              <a:gd name="connsiteY0" fmla="*/ 0 h 759605"/>
              <a:gd name="connsiteX1" fmla="*/ 3585379 w 3585379"/>
              <a:gd name="connsiteY1" fmla="*/ 0 h 759605"/>
              <a:gd name="connsiteX2" fmla="*/ 3585379 w 3585379"/>
              <a:gd name="connsiteY2" fmla="*/ 759605 h 759605"/>
              <a:gd name="connsiteX3" fmla="*/ 0 w 3585379"/>
              <a:gd name="connsiteY3" fmla="*/ 759605 h 759605"/>
              <a:gd name="connsiteX4" fmla="*/ 0 w 3585379"/>
              <a:gd name="connsiteY4" fmla="*/ 0 h 7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379" h="759605">
                <a:moveTo>
                  <a:pt x="0" y="0"/>
                </a:moveTo>
                <a:lnTo>
                  <a:pt x="3585379" y="0"/>
                </a:lnTo>
                <a:lnTo>
                  <a:pt x="3585379" y="759605"/>
                </a:lnTo>
                <a:lnTo>
                  <a:pt x="0" y="7596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392" tIns="80392" rIns="80392" bIns="80392" numCol="1" spcCol="1270" rtlCol="0" anchor="ctr" anchorCtr="0">
            <a:noAutofit/>
          </a:bodyPr>
          <a:lstStyle/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1800" kern="1200" baseline="0" noProof="0" dirty="0">
                <a:latin typeface="Meiryo UI" panose="020B0604030504040204" pitchFamily="50" charset="-128"/>
                <a:ea typeface="Meiryo UI" panose="020B0604030504040204" pitchFamily="50" charset="-128"/>
              </a:rPr>
              <a:t>基準を上げる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DBB6AF1-A470-6D62-31F6-6C9288D5E7DE}"/>
              </a:ext>
            </a:extLst>
          </p:cNvPr>
          <p:cNvSpPr/>
          <p:nvPr/>
        </p:nvSpPr>
        <p:spPr>
          <a:xfrm>
            <a:off x="6169715" y="3380967"/>
            <a:ext cx="4462724" cy="75960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5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正方形/長方形 13" descr="天使の顔 (塗りつぶしなし) 単色塗りつぶし">
            <a:extLst>
              <a:ext uri="{FF2B5EF4-FFF2-40B4-BE49-F238E27FC236}">
                <a16:creationId xmlns:a16="http://schemas.microsoft.com/office/drawing/2014/main" id="{ACACA68A-6D5F-7984-E5E3-37A83975FCC0}"/>
              </a:ext>
            </a:extLst>
          </p:cNvPr>
          <p:cNvSpPr/>
          <p:nvPr/>
        </p:nvSpPr>
        <p:spPr>
          <a:xfrm>
            <a:off x="6399495" y="3551879"/>
            <a:ext cx="417783" cy="417783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50000"/>
              <a:hueOff val="244679"/>
              <a:satOff val="32304"/>
              <a:lumOff val="37816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E48AE9E-2E97-A3D0-06A0-46C283BD3FA9}"/>
              </a:ext>
            </a:extLst>
          </p:cNvPr>
          <p:cNvSpPr/>
          <p:nvPr/>
        </p:nvSpPr>
        <p:spPr>
          <a:xfrm>
            <a:off x="6974455" y="3380967"/>
            <a:ext cx="3585379" cy="759605"/>
          </a:xfrm>
          <a:custGeom>
            <a:avLst/>
            <a:gdLst>
              <a:gd name="connsiteX0" fmla="*/ 0 w 3585379"/>
              <a:gd name="connsiteY0" fmla="*/ 0 h 759605"/>
              <a:gd name="connsiteX1" fmla="*/ 3585379 w 3585379"/>
              <a:gd name="connsiteY1" fmla="*/ 0 h 759605"/>
              <a:gd name="connsiteX2" fmla="*/ 3585379 w 3585379"/>
              <a:gd name="connsiteY2" fmla="*/ 759605 h 759605"/>
              <a:gd name="connsiteX3" fmla="*/ 0 w 3585379"/>
              <a:gd name="connsiteY3" fmla="*/ 759605 h 759605"/>
              <a:gd name="connsiteX4" fmla="*/ 0 w 3585379"/>
              <a:gd name="connsiteY4" fmla="*/ 0 h 7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379" h="759605">
                <a:moveTo>
                  <a:pt x="0" y="0"/>
                </a:moveTo>
                <a:lnTo>
                  <a:pt x="3585379" y="0"/>
                </a:lnTo>
                <a:lnTo>
                  <a:pt x="3585379" y="759605"/>
                </a:lnTo>
                <a:lnTo>
                  <a:pt x="0" y="7596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392" tIns="80392" rIns="80392" bIns="80392" numCol="1" spcCol="1270" rtlCol="0" anchor="ctr" anchorCtr="0">
            <a:noAutofit/>
          </a:bodyPr>
          <a:lstStyle/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1800" b="0" kern="1200" baseline="0" noProof="0" dirty="0">
                <a:latin typeface="Meiryo UI" panose="020B0604030504040204" pitchFamily="50" charset="-128"/>
                <a:ea typeface="Meiryo UI" panose="020B0604030504040204" pitchFamily="50" charset="-128"/>
              </a:rPr>
              <a:t>適切な信念（地図）を持つ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905CB0F9-4BA9-5C01-69B4-28C046D5841A}"/>
              </a:ext>
            </a:extLst>
          </p:cNvPr>
          <p:cNvSpPr/>
          <p:nvPr/>
        </p:nvSpPr>
        <p:spPr>
          <a:xfrm>
            <a:off x="6169715" y="4330475"/>
            <a:ext cx="4462724" cy="759605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5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5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正方形/長方形 16" descr="原子 単色塗りつぶし">
            <a:extLst>
              <a:ext uri="{FF2B5EF4-FFF2-40B4-BE49-F238E27FC236}">
                <a16:creationId xmlns:a16="http://schemas.microsoft.com/office/drawing/2014/main" id="{78B50D01-BC49-07F5-303A-923EED49C3B8}"/>
              </a:ext>
            </a:extLst>
          </p:cNvPr>
          <p:cNvSpPr/>
          <p:nvPr/>
        </p:nvSpPr>
        <p:spPr>
          <a:xfrm>
            <a:off x="6399495" y="4501386"/>
            <a:ext cx="417783" cy="417783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shade val="50000"/>
              <a:hueOff val="122340"/>
              <a:satOff val="16152"/>
              <a:lumOff val="18908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フリーフォーム: 図形 17">
            <a:extLst>
              <a:ext uri="{FF2B5EF4-FFF2-40B4-BE49-F238E27FC236}">
                <a16:creationId xmlns:a16="http://schemas.microsoft.com/office/drawing/2014/main" id="{E1BB6A2F-1C9B-5C89-31F4-E4D47C2AB39A}"/>
              </a:ext>
            </a:extLst>
          </p:cNvPr>
          <p:cNvSpPr/>
          <p:nvPr/>
        </p:nvSpPr>
        <p:spPr>
          <a:xfrm>
            <a:off x="7047059" y="4330475"/>
            <a:ext cx="3585379" cy="759605"/>
          </a:xfrm>
          <a:custGeom>
            <a:avLst/>
            <a:gdLst>
              <a:gd name="connsiteX0" fmla="*/ 0 w 3585379"/>
              <a:gd name="connsiteY0" fmla="*/ 0 h 759605"/>
              <a:gd name="connsiteX1" fmla="*/ 3585379 w 3585379"/>
              <a:gd name="connsiteY1" fmla="*/ 0 h 759605"/>
              <a:gd name="connsiteX2" fmla="*/ 3585379 w 3585379"/>
              <a:gd name="connsiteY2" fmla="*/ 759605 h 759605"/>
              <a:gd name="connsiteX3" fmla="*/ 0 w 3585379"/>
              <a:gd name="connsiteY3" fmla="*/ 759605 h 759605"/>
              <a:gd name="connsiteX4" fmla="*/ 0 w 3585379"/>
              <a:gd name="connsiteY4" fmla="*/ 0 h 75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379" h="759605">
                <a:moveTo>
                  <a:pt x="0" y="0"/>
                </a:moveTo>
                <a:lnTo>
                  <a:pt x="3585379" y="0"/>
                </a:lnTo>
                <a:lnTo>
                  <a:pt x="3585379" y="759605"/>
                </a:lnTo>
                <a:lnTo>
                  <a:pt x="0" y="7596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392" tIns="80392" rIns="80392" bIns="80392" numCol="1" spcCol="1270" rtlCol="0" anchor="ctr" anchorCtr="0">
            <a:noAutofit/>
          </a:bodyPr>
          <a:lstStyle/>
          <a:p>
            <a:pPr marL="0" lvl="0" indent="0" algn="l" defTabSz="8001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ja-JP" altLang="en-US" sz="1800" b="0" kern="1200" baseline="0" noProof="0" dirty="0">
                <a:latin typeface="Meiryo UI" panose="020B0604030504040204" pitchFamily="50" charset="-128"/>
                <a:ea typeface="Meiryo UI" panose="020B0604030504040204" pitchFamily="50" charset="-128"/>
              </a:rPr>
              <a:t>最短最速の戦略を立てる</a:t>
            </a:r>
          </a:p>
        </p:txBody>
      </p:sp>
    </p:spTree>
    <p:extLst>
      <p:ext uri="{BB962C8B-B14F-4D97-AF65-F5344CB8AC3E}">
        <p14:creationId xmlns:p14="http://schemas.microsoft.com/office/powerpoint/2010/main" val="967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999164-03E0-2043-0065-9B97914CF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646F3D8-E3E4-EF38-0285-4E79D595D7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0864A0CD-6A03-06AC-8F49-04C27888B837}"/>
              </a:ext>
            </a:extLst>
          </p:cNvPr>
          <p:cNvSpPr txBox="1">
            <a:spLocks/>
          </p:cNvSpPr>
          <p:nvPr/>
        </p:nvSpPr>
        <p:spPr>
          <a:xfrm>
            <a:off x="502088" y="94230"/>
            <a:ext cx="10580042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</a:rPr>
              <a:t>コーチングプログラム概要（目標達成の８ステップ）</a:t>
            </a:r>
            <a:br>
              <a:rPr lang="ja-JP" altLang="en-US" dirty="0"/>
            </a:b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560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83C03-C479-E765-475E-6384A20D9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56D78-D1EE-3A00-215A-F043FF03E5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56512D0-24EF-DD69-85F8-9F696222F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FD8CF7BC-807B-5932-4908-996311328348}"/>
              </a:ext>
            </a:extLst>
          </p:cNvPr>
          <p:cNvSpPr txBox="1">
            <a:spLocks/>
          </p:cNvSpPr>
          <p:nvPr/>
        </p:nvSpPr>
        <p:spPr>
          <a:xfrm>
            <a:off x="502088" y="94230"/>
            <a:ext cx="8920207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</a:rPr>
              <a:t>コーチングプログラム価格</a:t>
            </a:r>
            <a:br>
              <a:rPr lang="ja-JP" altLang="en-US" dirty="0"/>
            </a:b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0273102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13285</TotalTime>
  <Words>66</Words>
  <Application>Microsoft Office PowerPoint</Application>
  <PresentationFormat>ワイド画面</PresentationFormat>
  <Paragraphs>18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Meiryo UI</vt:lpstr>
      <vt:lpstr>游ゴシック</vt:lpstr>
      <vt:lpstr>Arial</vt:lpstr>
      <vt:lpstr>Trebuchet MS</vt:lpstr>
      <vt:lpstr>Wingdings 3</vt:lpstr>
      <vt:lpstr>ファセット</vt:lpstr>
      <vt:lpstr>成果を得る原理原則</vt:lpstr>
      <vt:lpstr>パートナーの役割 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Accounting Management Coaching Program</dc:title>
  <dc:creator>敦子 三上</dc:creator>
  <cp:lastModifiedBy>敦子 三上</cp:lastModifiedBy>
  <cp:revision>26</cp:revision>
  <dcterms:created xsi:type="dcterms:W3CDTF">2024-03-21T07:26:26Z</dcterms:created>
  <dcterms:modified xsi:type="dcterms:W3CDTF">2025-02-15T15:43:42Z</dcterms:modified>
</cp:coreProperties>
</file>